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117" d="100"/>
          <a:sy n="117" d="100"/>
        </p:scale>
        <p:origin x="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6" name="Shape 2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Shape 27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Shape 2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5" name="Shape 28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Shape 2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4" name="Shape 29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Shape 3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4" name="Shape 30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09" name="Shape 3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11" name="Shape 211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Shape 2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2" name="Shape 222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8" name="Shape 22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9" name="Shape 23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46" name="Shape 2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5" name="Shape 25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Shape 2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63" name="Shape 26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Shape 2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0" name="Shape 27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lbum Section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Shape 20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Shape 21"/>
          <p:cNvSpPr/>
          <p:nvPr/>
        </p:nvSpPr>
        <p:spPr>
          <a:xfrm>
            <a:off x="8895749" y="-550"/>
            <a:ext cx="762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Shape 22"/>
          <p:cNvSpPr>
            <a:spLocks noGrp="1"/>
          </p:cNvSpPr>
          <p:nvPr>
            <p:ph type="pic" idx="2"/>
          </p:nvPr>
        </p:nvSpPr>
        <p:spPr>
          <a:xfrm>
            <a:off x="435429" y="1609725"/>
            <a:ext cx="2362200" cy="164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/>
          <p:nvPr/>
        </p:nvSpPr>
        <p:spPr>
          <a:xfrm flipH="1">
            <a:off x="435429" y="4629150"/>
            <a:ext cx="7086600" cy="514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24"/>
          <p:cNvSpPr/>
          <p:nvPr/>
        </p:nvSpPr>
        <p:spPr>
          <a:xfrm>
            <a:off x="435429" y="0"/>
            <a:ext cx="7086600" cy="1485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35429" y="4343400"/>
            <a:ext cx="7086600" cy="285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240"/>
              </a:spcBef>
              <a:buClr>
                <a:srgbClr val="FFFFFF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971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640"/>
              </a:spcBef>
              <a:buClr>
                <a:srgbClr val="FFFFFF"/>
              </a:buClr>
              <a:buFont typeface="Arial"/>
              <a:buNone/>
              <a:defRPr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pic" idx="4"/>
          </p:nvPr>
        </p:nvSpPr>
        <p:spPr>
          <a:xfrm>
            <a:off x="2950029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5"/>
          </p:nvPr>
        </p:nvSpPr>
        <p:spPr>
          <a:xfrm>
            <a:off x="5312229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Portrait with Captio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pic" idx="2"/>
          </p:nvPr>
        </p:nvSpPr>
        <p:spPr>
          <a:xfrm>
            <a:off x="4341047" y="400050"/>
            <a:ext cx="3431400" cy="3431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>
            <a:spLocks noGrp="1"/>
          </p:cNvSpPr>
          <p:nvPr>
            <p:ph type="pic" idx="3"/>
          </p:nvPr>
        </p:nvSpPr>
        <p:spPr>
          <a:xfrm>
            <a:off x="685800" y="400050"/>
            <a:ext cx="3429000" cy="34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4"/>
          </p:nvPr>
        </p:nvSpPr>
        <p:spPr>
          <a:xfrm>
            <a:off x="43434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Landscape with Caption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pic" idx="2"/>
          </p:nvPr>
        </p:nvSpPr>
        <p:spPr>
          <a:xfrm>
            <a:off x="4343400" y="814388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pic" idx="3"/>
          </p:nvPr>
        </p:nvSpPr>
        <p:spPr>
          <a:xfrm>
            <a:off x="152400" y="814388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152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4"/>
          </p:nvPr>
        </p:nvSpPr>
        <p:spPr>
          <a:xfrm>
            <a:off x="4343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Landscape with Captio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pic" idx="2"/>
          </p:nvPr>
        </p:nvSpPr>
        <p:spPr>
          <a:xfrm>
            <a:off x="43434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pic" idx="3"/>
          </p:nvPr>
        </p:nvSpPr>
        <p:spPr>
          <a:xfrm>
            <a:off x="2286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4"/>
          </p:nvPr>
        </p:nvSpPr>
        <p:spPr>
          <a:xfrm>
            <a:off x="4343400" y="17145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28600" y="171450"/>
            <a:ext cx="3947100" cy="2220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Mixed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pic" idx="2"/>
          </p:nvPr>
        </p:nvSpPr>
        <p:spPr>
          <a:xfrm>
            <a:off x="4648200" y="2343721"/>
            <a:ext cx="3697200" cy="2079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3"/>
          </p:nvPr>
        </p:nvSpPr>
        <p:spPr>
          <a:xfrm>
            <a:off x="228600" y="171450"/>
            <a:ext cx="4251900" cy="4251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pic" idx="4"/>
          </p:nvPr>
        </p:nvSpPr>
        <p:spPr>
          <a:xfrm>
            <a:off x="4648200" y="171450"/>
            <a:ext cx="3672900" cy="206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Captions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pic" idx="2"/>
          </p:nvPr>
        </p:nvSpPr>
        <p:spPr>
          <a:xfrm>
            <a:off x="18669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pic" idx="3"/>
          </p:nvPr>
        </p:nvSpPr>
        <p:spPr>
          <a:xfrm>
            <a:off x="1866900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pic" idx="4"/>
          </p:nvPr>
        </p:nvSpPr>
        <p:spPr>
          <a:xfrm>
            <a:off x="43053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pic" idx="5"/>
          </p:nvPr>
        </p:nvSpPr>
        <p:spPr>
          <a:xfrm>
            <a:off x="4306086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152400" y="171450"/>
            <a:ext cx="1676400" cy="2057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6"/>
          </p:nvPr>
        </p:nvSpPr>
        <p:spPr>
          <a:xfrm>
            <a:off x="6629400" y="17145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7"/>
          </p:nvPr>
        </p:nvSpPr>
        <p:spPr>
          <a:xfrm>
            <a:off x="152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8"/>
          </p:nvPr>
        </p:nvSpPr>
        <p:spPr>
          <a:xfrm>
            <a:off x="6629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Landscape with Captions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/>
          </p:cNvSpPr>
          <p:nvPr>
            <p:ph type="pic" idx="2"/>
          </p:nvPr>
        </p:nvSpPr>
        <p:spPr>
          <a:xfrm>
            <a:off x="533400" y="514350"/>
            <a:ext cx="3653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5334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pic" idx="3"/>
          </p:nvPr>
        </p:nvSpPr>
        <p:spPr>
          <a:xfrm>
            <a:off x="4267200" y="51435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idx="4"/>
          </p:nvPr>
        </p:nvSpPr>
        <p:spPr>
          <a:xfrm>
            <a:off x="5334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pic" idx="5"/>
          </p:nvPr>
        </p:nvSpPr>
        <p:spPr>
          <a:xfrm>
            <a:off x="42672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6"/>
          </p:nvPr>
        </p:nvSpPr>
        <p:spPr>
          <a:xfrm>
            <a:off x="5334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7"/>
          </p:nvPr>
        </p:nvSpPr>
        <p:spPr>
          <a:xfrm>
            <a:off x="42672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8"/>
          </p:nvPr>
        </p:nvSpPr>
        <p:spPr>
          <a:xfrm>
            <a:off x="42672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Large Caption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pic" idx="2"/>
          </p:nvPr>
        </p:nvSpPr>
        <p:spPr>
          <a:xfrm>
            <a:off x="2286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pic" idx="3"/>
          </p:nvPr>
        </p:nvSpPr>
        <p:spPr>
          <a:xfrm>
            <a:off x="43434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pic" idx="4"/>
          </p:nvPr>
        </p:nvSpPr>
        <p:spPr>
          <a:xfrm>
            <a:off x="22860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pic" idx="5"/>
          </p:nvPr>
        </p:nvSpPr>
        <p:spPr>
          <a:xfrm>
            <a:off x="64008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228600" y="2514600"/>
            <a:ext cx="8153400" cy="2286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: 1 Portrait with 3 Landscap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pic" idx="2"/>
          </p:nvPr>
        </p:nvSpPr>
        <p:spPr>
          <a:xfrm>
            <a:off x="343292" y="193249"/>
            <a:ext cx="4764300" cy="4764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pic" idx="3"/>
          </p:nvPr>
        </p:nvSpPr>
        <p:spPr>
          <a:xfrm>
            <a:off x="5446340" y="193249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pic" idx="4"/>
          </p:nvPr>
        </p:nvSpPr>
        <p:spPr>
          <a:xfrm>
            <a:off x="5446340" y="1824493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Shape 159"/>
          <p:cNvSpPr>
            <a:spLocks noGrp="1"/>
          </p:cNvSpPr>
          <p:nvPr>
            <p:ph type="pic" idx="5"/>
          </p:nvPr>
        </p:nvSpPr>
        <p:spPr>
          <a:xfrm>
            <a:off x="5446340" y="3455737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3 Landscape with 2 Portrai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pic" idx="2"/>
          </p:nvPr>
        </p:nvSpPr>
        <p:spPr>
          <a:xfrm>
            <a:off x="228600" y="25717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pic" idx="3"/>
          </p:nvPr>
        </p:nvSpPr>
        <p:spPr>
          <a:xfrm>
            <a:off x="2438400" y="171450"/>
            <a:ext cx="5562600" cy="31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pic" idx="4"/>
          </p:nvPr>
        </p:nvSpPr>
        <p:spPr>
          <a:xfrm>
            <a:off x="228600" y="1714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pic" idx="5"/>
          </p:nvPr>
        </p:nvSpPr>
        <p:spPr>
          <a:xfrm>
            <a:off x="52578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pic" idx="6"/>
          </p:nvPr>
        </p:nvSpPr>
        <p:spPr>
          <a:xfrm>
            <a:off x="24384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Shape 171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quare with Caption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pic" idx="2"/>
          </p:nvPr>
        </p:nvSpPr>
        <p:spPr>
          <a:xfrm>
            <a:off x="2133600" y="571500"/>
            <a:ext cx="4873200" cy="3657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2133600" y="4286250"/>
            <a:ext cx="4876800" cy="628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Shape 177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with 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533400" y="163792"/>
            <a:ext cx="7467600" cy="4200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533400" y="4457700"/>
            <a:ext cx="7467600" cy="571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Square with Caption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pic" idx="2"/>
          </p:nvPr>
        </p:nvSpPr>
        <p:spPr>
          <a:xfrm>
            <a:off x="4955273" y="1028700"/>
            <a:ext cx="3198000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Shape 180"/>
          <p:cNvSpPr>
            <a:spLocks noGrp="1"/>
          </p:cNvSpPr>
          <p:nvPr>
            <p:ph type="pic" idx="3"/>
          </p:nvPr>
        </p:nvSpPr>
        <p:spPr>
          <a:xfrm>
            <a:off x="1145273" y="1028700"/>
            <a:ext cx="3198000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495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4"/>
          </p:nvPr>
        </p:nvSpPr>
        <p:spPr>
          <a:xfrm>
            <a:off x="114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Shape 185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2 Landscape with 3 Portrai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pic" idx="2"/>
          </p:nvPr>
        </p:nvSpPr>
        <p:spPr>
          <a:xfrm>
            <a:off x="2286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3"/>
          </p:nvPr>
        </p:nvSpPr>
        <p:spPr>
          <a:xfrm>
            <a:off x="228600" y="2900363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4"/>
          </p:nvPr>
        </p:nvSpPr>
        <p:spPr>
          <a:xfrm>
            <a:off x="4419600" y="2900363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pic" idx="5"/>
          </p:nvPr>
        </p:nvSpPr>
        <p:spPr>
          <a:xfrm>
            <a:off x="30099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pic" idx="6"/>
          </p:nvPr>
        </p:nvSpPr>
        <p:spPr>
          <a:xfrm>
            <a:off x="57912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lbum Cov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7162800" y="102870"/>
            <a:ext cx="228600" cy="3943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"/>
          <p:cNvSpPr/>
          <p:nvPr/>
        </p:nvSpPr>
        <p:spPr>
          <a:xfrm>
            <a:off x="7467600" y="100013"/>
            <a:ext cx="1447800" cy="394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228600" y="4100513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960"/>
              </a:spcBef>
              <a:buClr>
                <a:schemeClr val="lt1"/>
              </a:buClr>
              <a:buFont typeface="Arial"/>
              <a:buNone/>
              <a:defRPr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pic" idx="2"/>
          </p:nvPr>
        </p:nvSpPr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 rot="-5400000">
            <a:off x="7662888" y="2728568"/>
            <a:ext cx="22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 rot="-5400000">
            <a:off x="6019800" y="1562100"/>
            <a:ext cx="3886200" cy="990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rgbClr val="FFFFFF"/>
              </a:buClr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Mixed with Ca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pic" idx="2"/>
          </p:nvPr>
        </p:nvSpPr>
        <p:spPr>
          <a:xfrm>
            <a:off x="4724401" y="169164"/>
            <a:ext cx="3694200" cy="2078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pic" idx="3"/>
          </p:nvPr>
        </p:nvSpPr>
        <p:spPr>
          <a:xfrm>
            <a:off x="152400" y="166878"/>
            <a:ext cx="4368600" cy="4368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724400" y="2343150"/>
            <a:ext cx="3694200" cy="223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norama with 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228600" y="1143000"/>
            <a:ext cx="8229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8229600" cy="1257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Portrait with Captio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pic" idx="2"/>
          </p:nvPr>
        </p:nvSpPr>
        <p:spPr>
          <a:xfrm>
            <a:off x="2286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>
            <a:spLocks noGrp="1"/>
          </p:cNvSpPr>
          <p:nvPr>
            <p:ph type="pic" idx="3"/>
          </p:nvPr>
        </p:nvSpPr>
        <p:spPr>
          <a:xfrm>
            <a:off x="30480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pic" idx="4"/>
          </p:nvPr>
        </p:nvSpPr>
        <p:spPr>
          <a:xfrm>
            <a:off x="58674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5"/>
          </p:nvPr>
        </p:nvSpPr>
        <p:spPr>
          <a:xfrm>
            <a:off x="30480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6"/>
          </p:nvPr>
        </p:nvSpPr>
        <p:spPr>
          <a:xfrm>
            <a:off x="58674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8889273" y="0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rait with Ca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pic" idx="2"/>
          </p:nvPr>
        </p:nvSpPr>
        <p:spPr>
          <a:xfrm>
            <a:off x="304800" y="171450"/>
            <a:ext cx="4755000" cy="4743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05400" y="171450"/>
            <a:ext cx="3200400" cy="2857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Fullscree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Shape 11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8895749" y="-550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4" Type="http://schemas.openxmlformats.org/officeDocument/2006/relationships/image" Target="../media/image30.jp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4" Type="http://schemas.openxmlformats.org/officeDocument/2006/relationships/image" Target="../media/image32.jpg"/><Relationship Id="rId5" Type="http://schemas.openxmlformats.org/officeDocument/2006/relationships/image" Target="../media/image33.jp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6" Type="http://schemas.openxmlformats.org/officeDocument/2006/relationships/image" Target="../media/image9.jpg"/><Relationship Id="rId7" Type="http://schemas.openxmlformats.org/officeDocument/2006/relationships/image" Target="../media/image10.jp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3"/>
          </p:nvPr>
        </p:nvSpPr>
        <p:spPr>
          <a:xfrm>
            <a:off x="61400" y="3371850"/>
            <a:ext cx="8438400" cy="17718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Library News</a:t>
            </a:r>
          </a:p>
        </p:txBody>
      </p:sp>
      <p:pic>
        <p:nvPicPr>
          <p:cNvPr id="202" name="Shape 202" descr="Screen Shot 2016-02-22 at 9.37.41 am.png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1690" r="1700"/>
          <a:stretch/>
        </p:blipFill>
        <p:spPr>
          <a:xfrm>
            <a:off x="29629" y="1627275"/>
            <a:ext cx="1657200" cy="16572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3" name="Shape 203" descr="Screen Shot 2016-02-22 at 9.53.21 am.png"/>
          <p:cNvPicPr preferRelativeResize="0">
            <a:picLocks noGrp="1"/>
          </p:cNvPicPr>
          <p:nvPr>
            <p:ph type="pic" idx="4"/>
          </p:nvPr>
        </p:nvPicPr>
        <p:blipFill rotWithShape="1">
          <a:blip r:embed="rId4">
            <a:alphaModFix/>
          </a:blip>
          <a:srcRect t="-13922" b="-13922"/>
          <a:stretch/>
        </p:blipFill>
        <p:spPr>
          <a:xfrm>
            <a:off x="1748729" y="1613188"/>
            <a:ext cx="1657200" cy="16572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4" name="Shape 204" descr="Screen Shot 2017-07-17 at 4.09.59 pm.png"/>
          <p:cNvPicPr preferRelativeResize="0"/>
          <p:nvPr/>
        </p:nvPicPr>
        <p:blipFill rotWithShape="1">
          <a:blip r:embed="rId5">
            <a:alphaModFix/>
          </a:blip>
          <a:srcRect t="3262" b="3262"/>
          <a:stretch/>
        </p:blipFill>
        <p:spPr>
          <a:xfrm>
            <a:off x="3467850" y="1641275"/>
            <a:ext cx="1736269" cy="1629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Shape 20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47675" y="1641288"/>
            <a:ext cx="1657200" cy="162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Shape 20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3">
            <a:off x="6948425" y="1667576"/>
            <a:ext cx="1597126" cy="1613623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07" name="Shape 207"/>
          <p:cNvSpPr/>
          <p:nvPr/>
        </p:nvSpPr>
        <p:spPr>
          <a:xfrm>
            <a:off x="6825" y="6825"/>
            <a:ext cx="8493000" cy="15330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Shape 279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6255" r="6255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80" name="Shape 280"/>
          <p:cNvSpPr txBox="1">
            <a:spLocks noGrp="1"/>
          </p:cNvSpPr>
          <p:nvPr>
            <p:ph type="body" idx="1"/>
          </p:nvPr>
        </p:nvSpPr>
        <p:spPr>
          <a:xfrm>
            <a:off x="228600" y="4100513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Guess who got caught reading?</a:t>
            </a:r>
          </a:p>
        </p:txBody>
      </p:sp>
      <p:pic>
        <p:nvPicPr>
          <p:cNvPr id="281" name="Shape 281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114300"/>
            <a:ext cx="6862800" cy="39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D9EEB"/>
        </a:solidFill>
        <a:effectLst/>
      </p:bgPr>
    </p:bg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Shape 287" descr="IMG_0833.JPG"/>
          <p:cNvPicPr preferRelativeResize="0"/>
          <p:nvPr/>
        </p:nvPicPr>
        <p:blipFill rotWithShape="1">
          <a:blip r:embed="rId3">
            <a:alphaModFix/>
          </a:blip>
          <a:srcRect l="6094" t="6507"/>
          <a:stretch/>
        </p:blipFill>
        <p:spPr>
          <a:xfrm>
            <a:off x="4621325" y="416425"/>
            <a:ext cx="3118126" cy="4139351"/>
          </a:xfrm>
          <a:prstGeom prst="rect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88" name="Shape 288" descr="IMG_0831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4225" y="892467"/>
            <a:ext cx="3118126" cy="4157512"/>
          </a:xfrm>
          <a:prstGeom prst="rect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89" name="Shape 289" descr="Screen Shot 2015-03-16 at 11.28.50 a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09524" y="3799176"/>
            <a:ext cx="2106550" cy="134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Shape 290" descr="Screen Shot 2015-03-16 at 11.28.50 am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1952100" cy="112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 txBox="1">
            <a:spLocks noGrp="1"/>
          </p:cNvSpPr>
          <p:nvPr>
            <p:ph type="body" idx="1"/>
          </p:nvPr>
        </p:nvSpPr>
        <p:spPr>
          <a:xfrm>
            <a:off x="228600" y="4241648"/>
            <a:ext cx="8673000" cy="787800"/>
          </a:xfrm>
          <a:prstGeom prst="rect">
            <a:avLst/>
          </a:prstGeom>
          <a:solidFill>
            <a:srgbClr val="FF9900"/>
          </a:solidFill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>
              <a:solidFill>
                <a:srgbClr val="000000"/>
              </a:solidFill>
            </a:endParaRPr>
          </a:p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>
                <a:solidFill>
                  <a:srgbClr val="000000"/>
                </a:solidFill>
              </a:rPr>
              <a:t>Guess who got caught coding?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7" name="Shape 297"/>
          <p:cNvSpPr>
            <a:spLocks noGrp="1"/>
          </p:cNvSpPr>
          <p:nvPr>
            <p:ph type="pic" idx="2"/>
          </p:nvPr>
        </p:nvSpPr>
        <p:spPr>
          <a:xfrm>
            <a:off x="228600" y="114300"/>
            <a:ext cx="6858000" cy="41274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98" name="Shape 298" descr="IMG_0834.jpg"/>
          <p:cNvPicPr preferRelativeResize="0"/>
          <p:nvPr/>
        </p:nvPicPr>
        <p:blipFill rotWithShape="1">
          <a:blip r:embed="rId3">
            <a:alphaModFix/>
          </a:blip>
          <a:srcRect t="7629"/>
          <a:stretch/>
        </p:blipFill>
        <p:spPr>
          <a:xfrm>
            <a:off x="825625" y="202200"/>
            <a:ext cx="2924450" cy="2025974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99" name="Shape 299" descr="IMG_0835.jpg"/>
          <p:cNvPicPr preferRelativeResize="0"/>
          <p:nvPr/>
        </p:nvPicPr>
        <p:blipFill rotWithShape="1">
          <a:blip r:embed="rId4">
            <a:alphaModFix/>
          </a:blip>
          <a:srcRect t="7629"/>
          <a:stretch/>
        </p:blipFill>
        <p:spPr>
          <a:xfrm>
            <a:off x="3861650" y="202200"/>
            <a:ext cx="2924450" cy="2025974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00" name="Shape 300" descr="IMG_0840.jpg"/>
          <p:cNvPicPr preferRelativeResize="0"/>
          <p:nvPr/>
        </p:nvPicPr>
        <p:blipFill rotWithShape="1">
          <a:blip r:embed="rId5">
            <a:alphaModFix/>
          </a:blip>
          <a:srcRect t="10597" r="3910" b="11130"/>
          <a:stretch/>
        </p:blipFill>
        <p:spPr>
          <a:xfrm>
            <a:off x="2318225" y="2272125"/>
            <a:ext cx="3151835" cy="1925577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Shape 3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7638" y="152400"/>
            <a:ext cx="7248886" cy="4838700"/>
          </a:xfrm>
          <a:prstGeom prst="rect">
            <a:avLst/>
          </a:prstGeom>
          <a:noFill/>
          <a:ln w="1143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 txBox="1">
            <a:spLocks noGrp="1"/>
          </p:cNvSpPr>
          <p:nvPr>
            <p:ph type="body" idx="1"/>
          </p:nvPr>
        </p:nvSpPr>
        <p:spPr>
          <a:xfrm>
            <a:off x="228600" y="4100513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Library Awards</a:t>
            </a:r>
          </a:p>
        </p:txBody>
      </p:sp>
      <p:pic>
        <p:nvPicPr>
          <p:cNvPr id="312" name="Shape 312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681" r="1690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FF"/>
        </a:solid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body" idx="4294967295"/>
          </p:nvPr>
        </p:nvSpPr>
        <p:spPr>
          <a:xfrm>
            <a:off x="5835250" y="0"/>
            <a:ext cx="2511000" cy="21147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2400">
                <a:solidFill>
                  <a:srgbClr val="000000"/>
                </a:solidFill>
              </a:rPr>
              <a:t>Rebecca Johnson </a:t>
            </a:r>
          </a:p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2400">
                <a:solidFill>
                  <a:srgbClr val="000000"/>
                </a:solidFill>
              </a:rPr>
              <a:t>Author Visit</a:t>
            </a:r>
          </a:p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endParaRPr sz="2400">
              <a:solidFill>
                <a:srgbClr val="000000"/>
              </a:solidFill>
            </a:endParaRPr>
          </a:p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endParaRPr sz="3600">
              <a:solidFill>
                <a:srgbClr val="000000"/>
              </a:solidFill>
            </a:endParaRPr>
          </a:p>
        </p:txBody>
      </p:sp>
      <p:pic>
        <p:nvPicPr>
          <p:cNvPr id="214" name="Shape 2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13650" y="65288"/>
            <a:ext cx="2368900" cy="177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Shape 215" descr="DSCF5606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40106"/>
            <a:ext cx="2925625" cy="2194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Shape 216" descr="DSCF5604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175" y="2499600"/>
            <a:ext cx="3031850" cy="2273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Shape 217" descr="DSCF5603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5400000">
            <a:off x="2774928" y="2306472"/>
            <a:ext cx="3246343" cy="242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Shape 218" descr="DSCF5605.JPG"/>
          <p:cNvPicPr preferRelativeResize="0"/>
          <p:nvPr/>
        </p:nvPicPr>
        <p:blipFill rotWithShape="1">
          <a:blip r:embed="rId7">
            <a:alphaModFix/>
          </a:blip>
          <a:srcRect b="13688"/>
          <a:stretch/>
        </p:blipFill>
        <p:spPr>
          <a:xfrm rot="5400000">
            <a:off x="5188725" y="1856175"/>
            <a:ext cx="3804050" cy="253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Shape 224" descr="DSCF5596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3425" y="187775"/>
            <a:ext cx="6357250" cy="4767950"/>
          </a:xfrm>
          <a:prstGeom prst="rect">
            <a:avLst/>
          </a:prstGeom>
          <a:noFill/>
          <a:ln w="381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>
            <a:spLocks noGrp="1"/>
          </p:cNvSpPr>
          <p:nvPr>
            <p:ph type="body" idx="4294967295"/>
          </p:nvPr>
        </p:nvSpPr>
        <p:spPr>
          <a:xfrm>
            <a:off x="0" y="3548000"/>
            <a:ext cx="8895900" cy="1595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000000"/>
                </a:solidFill>
              </a:rPr>
              <a:t>Makerspace Fun</a:t>
            </a:r>
          </a:p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3600">
                <a:solidFill>
                  <a:srgbClr val="000000"/>
                </a:solidFill>
              </a:rPr>
              <a:t>Monday, Tuesday and Thursday</a:t>
            </a:r>
          </a:p>
        </p:txBody>
      </p:sp>
      <p:pic>
        <p:nvPicPr>
          <p:cNvPr id="231" name="Shape 2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6275" y="152400"/>
            <a:ext cx="1573213" cy="180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Shape 2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27525" y="227480"/>
            <a:ext cx="2933700" cy="2115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Shape 233" descr="Screen Shot 2017-08-04 at 9.21.46 a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98726" y="152400"/>
            <a:ext cx="1793821" cy="2370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Shape 2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437379">
            <a:off x="5691660" y="2158828"/>
            <a:ext cx="2546806" cy="1634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Shape 2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169390">
            <a:off x="429876" y="1893162"/>
            <a:ext cx="2843250" cy="197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Shape 236" descr="Screen Shot 2017-08-02 at 5.57.41 am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164000" y="2419275"/>
            <a:ext cx="2574175" cy="14291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body" idx="1"/>
          </p:nvPr>
        </p:nvSpPr>
        <p:spPr>
          <a:xfrm>
            <a:off x="228600" y="4100513"/>
            <a:ext cx="8673000" cy="9288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Issue </a:t>
            </a:r>
            <a:r>
              <a:rPr lang="en-US" sz="3000">
                <a:solidFill>
                  <a:srgbClr val="000000"/>
                </a:solidFill>
              </a:rPr>
              <a:t>7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>
                <a:solidFill>
                  <a:srgbClr val="000000"/>
                </a:solidFill>
              </a:rPr>
              <a:t>orders should arrive next week!</a:t>
            </a:r>
          </a:p>
        </p:txBody>
      </p:sp>
      <p:pic>
        <p:nvPicPr>
          <p:cNvPr id="242" name="Shape 242" descr="Screen Shot 2016-02-22 at 9.23.31 am.pn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-44732" b="-44732"/>
          <a:stretch/>
        </p:blipFill>
        <p:spPr>
          <a:xfrm>
            <a:off x="228600" y="57150"/>
            <a:ext cx="6019800" cy="39861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43" name="Shape 243" descr="Screen Shot 2016-02-22 at 9.23.06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48400" y="57150"/>
            <a:ext cx="2667000" cy="400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 txBox="1">
            <a:spLocks noGrp="1"/>
          </p:cNvSpPr>
          <p:nvPr>
            <p:ph type="body" idx="1"/>
          </p:nvPr>
        </p:nvSpPr>
        <p:spPr>
          <a:xfrm>
            <a:off x="0" y="2628900"/>
            <a:ext cx="8458200" cy="24003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wrap="square" lIns="91425" tIns="91425" rIns="91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3600" b="1" i="0" u="none" strike="noStrike" cap="none">
                <a:solidFill>
                  <a:srgbClr val="000000"/>
                </a:solidFill>
              </a:rPr>
              <a:t>End of Term goals:</a:t>
            </a:r>
          </a:p>
          <a:p>
            <a:pPr marL="1200150" marR="0" lvl="1" indent="-50165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600" b="1" i="0" u="none" strike="noStrike" cap="none">
                <a:solidFill>
                  <a:srgbClr val="000000"/>
                </a:solidFill>
              </a:rPr>
              <a:t>Complete </a:t>
            </a:r>
            <a:r>
              <a:rPr lang="en-US" sz="3600" b="1">
                <a:solidFill>
                  <a:srgbClr val="000000"/>
                </a:solidFill>
              </a:rPr>
              <a:t>30</a:t>
            </a:r>
            <a:r>
              <a:rPr lang="en-US" sz="3600" b="1" i="0" u="none" strike="noStrike" cap="none">
                <a:solidFill>
                  <a:srgbClr val="000000"/>
                </a:solidFill>
              </a:rPr>
              <a:t>,000 quizzes </a:t>
            </a:r>
          </a:p>
          <a:p>
            <a:pPr marL="1200150" marR="0" lvl="1" indent="-50165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600" b="1" i="0" u="none" strike="noStrike" cap="none">
                <a:solidFill>
                  <a:srgbClr val="000000"/>
                </a:solidFill>
              </a:rPr>
              <a:t>Read </a:t>
            </a:r>
            <a:r>
              <a:rPr lang="en-US" sz="3600" b="1">
                <a:solidFill>
                  <a:srgbClr val="000000"/>
                </a:solidFill>
              </a:rPr>
              <a:t>125</a:t>
            </a:r>
            <a:r>
              <a:rPr lang="en-US" sz="3600" b="1" i="0" u="none" strike="noStrike" cap="none">
                <a:solidFill>
                  <a:srgbClr val="000000"/>
                </a:solidFill>
              </a:rPr>
              <a:t>,000,000 words </a:t>
            </a:r>
          </a:p>
          <a:p>
            <a:pPr marL="1200150" marR="0" lvl="1" indent="-4635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None/>
            </a:pPr>
            <a:endParaRPr sz="2800" b="1" i="0" u="none" strike="noStrike" cap="none">
              <a:solidFill>
                <a:srgbClr val="000000"/>
              </a:solidFill>
            </a:endParaRPr>
          </a:p>
        </p:txBody>
      </p:sp>
      <p:pic>
        <p:nvPicPr>
          <p:cNvPr id="249" name="Shape 249" descr="Screen Shot 2016-02-22 at 10.17.57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600" y="114300"/>
            <a:ext cx="2757000" cy="68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Shape 2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45476" y="278050"/>
            <a:ext cx="2388950" cy="43926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51" name="Shape 2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8600" y="950100"/>
            <a:ext cx="6540543" cy="15264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Shape 257" descr="Screen Shot 2017-10-20 at 10.18.41 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1100" y="152400"/>
            <a:ext cx="4863221" cy="48387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58" name="Shape 258"/>
          <p:cNvSpPr/>
          <p:nvPr/>
        </p:nvSpPr>
        <p:spPr>
          <a:xfrm>
            <a:off x="5389675" y="1028700"/>
            <a:ext cx="3074436" cy="3086100"/>
          </a:xfrm>
          <a:prstGeom prst="cloud">
            <a:avLst/>
          </a:prstGeom>
          <a:solidFill>
            <a:srgbClr val="00FFFF"/>
          </a:solidFill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9" name="Shape 259"/>
          <p:cNvSpPr txBox="1"/>
          <p:nvPr/>
        </p:nvSpPr>
        <p:spPr>
          <a:xfrm>
            <a:off x="5816438" y="1613250"/>
            <a:ext cx="2220900" cy="1917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-US" sz="2400"/>
              <a:t>Which award level are you aiming for 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2400"/>
              <a:t>this term?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FF"/>
        </a:solidFill>
        <a:effectLst/>
      </p:bgPr>
    </p:bg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Shape 265" descr="Screen Shot 2017-10-20 at 10.19.17 am.png"/>
          <p:cNvPicPr preferRelativeResize="0"/>
          <p:nvPr/>
        </p:nvPicPr>
        <p:blipFill rotWithShape="1">
          <a:blip r:embed="rId3">
            <a:alphaModFix/>
          </a:blip>
          <a:srcRect l="99" r="89"/>
          <a:stretch/>
        </p:blipFill>
        <p:spPr>
          <a:xfrm>
            <a:off x="79350" y="379275"/>
            <a:ext cx="8467725" cy="38004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6" name="Shape 2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2225" y="3031725"/>
            <a:ext cx="2146642" cy="191692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Shape 2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50" y="379275"/>
            <a:ext cx="8467725" cy="38004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3" name="Shape 2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2225" y="3031725"/>
            <a:ext cx="2146642" cy="191692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ontemporary Photo Album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Microsoft Macintosh PowerPoint</Application>
  <PresentationFormat>On-screen Show (16:9)</PresentationFormat>
  <Paragraphs>26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Calibri</vt:lpstr>
      <vt:lpstr>Arial</vt:lpstr>
      <vt:lpstr>Contemporary Photo 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</cp:revision>
  <dcterms:modified xsi:type="dcterms:W3CDTF">2017-10-22T04:52:30Z</dcterms:modified>
</cp:coreProperties>
</file>